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3EA800-E0B4-4589-85D6-7DD030087C91}" v="1" dt="2025-04-26T19:54:42.6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2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Martinez" userId="7d7678899ba24c5b" providerId="LiveId" clId="{323EA800-E0B4-4589-85D6-7DD030087C91}"/>
    <pc:docChg chg="modSld">
      <pc:chgData name="Victor Martinez" userId="7d7678899ba24c5b" providerId="LiveId" clId="{323EA800-E0B4-4589-85D6-7DD030087C91}" dt="2025-04-26T19:54:57.256" v="6" actId="1076"/>
      <pc:docMkLst>
        <pc:docMk/>
      </pc:docMkLst>
      <pc:sldChg chg="addSp modSp mod">
        <pc:chgData name="Victor Martinez" userId="7d7678899ba24c5b" providerId="LiveId" clId="{323EA800-E0B4-4589-85D6-7DD030087C91}" dt="2025-04-26T19:54:57.256" v="6" actId="1076"/>
        <pc:sldMkLst>
          <pc:docMk/>
          <pc:sldMk cId="535005444" sldId="257"/>
        </pc:sldMkLst>
        <pc:picChg chg="add mod">
          <ac:chgData name="Victor Martinez" userId="7d7678899ba24c5b" providerId="LiveId" clId="{323EA800-E0B4-4589-85D6-7DD030087C91}" dt="2025-04-26T19:54:57.256" v="6" actId="1076"/>
          <ac:picMkLst>
            <pc:docMk/>
            <pc:sldMk cId="535005444" sldId="257"/>
            <ac:picMk id="9" creationId="{68E18A85-BFBB-7910-9871-3DC32E3377A5}"/>
          </ac:picMkLst>
        </pc:picChg>
      </pc:sldChg>
    </pc:docChg>
  </pc:docChgLst>
</pc:chgInfo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777B48D-7BF2-470D-876B-50CD5CC8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2F7CA-C750-CE51-2F74-B94223F246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593" y="2724947"/>
            <a:ext cx="7497620" cy="809952"/>
          </a:xfrm>
        </p:spPr>
        <p:txBody>
          <a:bodyPr>
            <a:normAutofit fontScale="90000"/>
          </a:bodyPr>
          <a:lstStyle/>
          <a:p>
            <a:r>
              <a:rPr lang="en-US" dirty="0"/>
              <a:t>Chiropractic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82E9F8-3491-E51A-A222-9FD10F2848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3452" y="4013660"/>
            <a:ext cx="4816572" cy="44668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C000"/>
                </a:solidFill>
              </a:rPr>
              <a:t>CTC Development Team</a:t>
            </a:r>
          </a:p>
          <a:p>
            <a:endParaRPr lang="en-US" dirty="0"/>
          </a:p>
        </p:txBody>
      </p:sp>
      <p:pic>
        <p:nvPicPr>
          <p:cNvPr id="5" name="Picture 4" descr="A blue circle with white letters and a blue background&#10;&#10;AI-generated content may be incorrect.">
            <a:extLst>
              <a:ext uri="{FF2B5EF4-FFF2-40B4-BE49-F238E27FC236}">
                <a16:creationId xmlns:a16="http://schemas.microsoft.com/office/drawing/2014/main" id="{4ED242E7-1E6F-14B7-A53A-35E7638C9A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90"/>
          <a:stretch/>
        </p:blipFill>
        <p:spPr>
          <a:xfrm>
            <a:off x="649719" y="3832028"/>
            <a:ext cx="828922" cy="809952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3DA8283-3FF4-47B3-9266-60768C743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93200" y="8468"/>
            <a:ext cx="5795625" cy="5874808"/>
            <a:chOff x="6108170" y="8467"/>
            <a:chExt cx="6080656" cy="616373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DEB65FF-EAD9-4242-80AE-A3FC7EB1E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8B5500-48F2-41FA-BD8C-3C2400F62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47B2E66-9934-4251-A5B0-A180C0CC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CDA1666-64EC-4838-B0E1-4D545ECEA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CC99E35-6C12-4F89-8CDA-9FD8B3CEE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295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F69AC-8C43-D5E5-01BB-E6B751332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64933"/>
            <a:ext cx="8534400" cy="1507067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CTc Development 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AEC02-F0E4-C1DA-23F0-356C1D532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850" y="4676478"/>
            <a:ext cx="3498850" cy="1522918"/>
          </a:xfrm>
        </p:spPr>
        <p:txBody>
          <a:bodyPr/>
          <a:lstStyle/>
          <a:p>
            <a:pPr marL="0" indent="0" algn="ctr">
              <a:buNone/>
            </a:pPr>
            <a:r>
              <a:rPr lang="en-US" u="sng" dirty="0">
                <a:solidFill>
                  <a:schemeClr val="tx1"/>
                </a:solidFill>
              </a:rPr>
              <a:t>Lucas Lawless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HTML Designer/Programmer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0015AE-A097-B36C-BEB8-A90150BDC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42" y="167193"/>
            <a:ext cx="1552735" cy="1507067"/>
          </a:xfrm>
          <a:prstGeom prst="rect">
            <a:avLst/>
          </a:prstGeom>
        </p:spPr>
      </p:pic>
      <p:pic>
        <p:nvPicPr>
          <p:cNvPr id="6" name="Picture 5" descr="A person wearing sunglasses and a suit&#10;&#10;AI-generated content may be incorrect.">
            <a:extLst>
              <a:ext uri="{FF2B5EF4-FFF2-40B4-BE49-F238E27FC236}">
                <a16:creationId xmlns:a16="http://schemas.microsoft.com/office/drawing/2014/main" id="{CE6E7800-8F0D-6C9F-3E3F-5DB12D30E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739" y="2326612"/>
            <a:ext cx="2204776" cy="22047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17E7E8-45E0-DEC1-E94C-A40863977D0A}"/>
              </a:ext>
            </a:extLst>
          </p:cNvPr>
          <p:cNvSpPr txBox="1"/>
          <p:nvPr/>
        </p:nvSpPr>
        <p:spPr>
          <a:xfrm>
            <a:off x="4591899" y="4676478"/>
            <a:ext cx="250260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u="sng" dirty="0"/>
              <a:t>Callan Bramblett</a:t>
            </a:r>
          </a:p>
          <a:p>
            <a:pPr marL="0" indent="0" algn="ctr">
              <a:buNone/>
            </a:pPr>
            <a:r>
              <a:rPr lang="en-US" sz="2000" dirty="0"/>
              <a:t>       </a:t>
            </a:r>
          </a:p>
          <a:p>
            <a:pPr marL="0" indent="0" algn="ctr">
              <a:buNone/>
            </a:pPr>
            <a:r>
              <a:rPr lang="en-US" sz="2000" dirty="0"/>
              <a:t> Java Programmer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764F49-0FA4-AD94-25A2-2D54902194DC}"/>
              </a:ext>
            </a:extLst>
          </p:cNvPr>
          <p:cNvSpPr txBox="1"/>
          <p:nvPr/>
        </p:nvSpPr>
        <p:spPr>
          <a:xfrm>
            <a:off x="8066603" y="4676478"/>
            <a:ext cx="2714974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u="sng" dirty="0"/>
              <a:t>Victorino Martinez</a:t>
            </a:r>
          </a:p>
          <a:p>
            <a:pPr marL="0" indent="0" algn="ctr">
              <a:buNone/>
            </a:pPr>
            <a:r>
              <a:rPr lang="en-US" sz="2000" dirty="0"/>
              <a:t>        </a:t>
            </a:r>
          </a:p>
          <a:p>
            <a:pPr marL="0" indent="0" algn="ctr">
              <a:buNone/>
            </a:pPr>
            <a:r>
              <a:rPr lang="en-US" sz="2000" dirty="0"/>
              <a:t>Java Programmer</a:t>
            </a:r>
          </a:p>
          <a:p>
            <a:endParaRPr lang="en-US" dirty="0"/>
          </a:p>
        </p:txBody>
      </p:sp>
      <p:sp>
        <p:nvSpPr>
          <p:cNvPr id="10" name="AutoShape 2" descr="Image">
            <a:extLst>
              <a:ext uri="{FF2B5EF4-FFF2-40B4-BE49-F238E27FC236}">
                <a16:creationId xmlns:a16="http://schemas.microsoft.com/office/drawing/2014/main" id="{7C4B935E-4C6D-718D-C7C6-D6DDF93B1E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54500" y="1587500"/>
            <a:ext cx="1993900" cy="199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 descr="A person wearing a white hat and sunglasses&#10;&#10;AI-generated content may be incorrect.">
            <a:extLst>
              <a:ext uri="{FF2B5EF4-FFF2-40B4-BE49-F238E27FC236}">
                <a16:creationId xmlns:a16="http://schemas.microsoft.com/office/drawing/2014/main" id="{C80114FC-1B42-33C4-F701-C847301C4D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992" b="23049"/>
          <a:stretch/>
        </p:blipFill>
        <p:spPr>
          <a:xfrm>
            <a:off x="8334143" y="2249290"/>
            <a:ext cx="2179894" cy="220721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 descr="A child smiling for a picture&#10;&#10;AI-generated content may be incorrect.">
            <a:extLst>
              <a:ext uri="{FF2B5EF4-FFF2-40B4-BE49-F238E27FC236}">
                <a16:creationId xmlns:a16="http://schemas.microsoft.com/office/drawing/2014/main" id="{68E18A85-BFBB-7910-9871-3DC32E3377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7780" y="2181522"/>
            <a:ext cx="2342893" cy="234986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35005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Diagonal Corners Snipped 9">
            <a:extLst>
              <a:ext uri="{FF2B5EF4-FFF2-40B4-BE49-F238E27FC236}">
                <a16:creationId xmlns:a16="http://schemas.microsoft.com/office/drawing/2014/main" id="{B8CBA913-A5BC-B3E1-F289-B07FAD378125}"/>
              </a:ext>
            </a:extLst>
          </p:cNvPr>
          <p:cNvSpPr/>
          <p:nvPr/>
        </p:nvSpPr>
        <p:spPr>
          <a:xfrm>
            <a:off x="3727450" y="892593"/>
            <a:ext cx="3746500" cy="2260957"/>
          </a:xfrm>
          <a:prstGeom prst="snip2DiagRect">
            <a:avLst>
              <a:gd name="adj1" fmla="val 21907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1"/>
                </a:solidFill>
              </a:rPr>
              <a:t>Contributions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HTML Lead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Logo Design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Webpage/Stylesheet Design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Assistant programmer</a:t>
            </a:r>
          </a:p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DA03E3-028B-07E5-56E5-24D4AA9A056D}"/>
              </a:ext>
            </a:extLst>
          </p:cNvPr>
          <p:cNvSpPr txBox="1"/>
          <p:nvPr/>
        </p:nvSpPr>
        <p:spPr>
          <a:xfrm>
            <a:off x="4714875" y="477282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Lucas Lawless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0927AD-8E98-5ABA-C3A2-24FBF22DA1B0}"/>
              </a:ext>
            </a:extLst>
          </p:cNvPr>
          <p:cNvSpPr txBox="1"/>
          <p:nvPr/>
        </p:nvSpPr>
        <p:spPr>
          <a:xfrm>
            <a:off x="1568450" y="3618111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Callan Bramblett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AF3F73-4498-5125-83CE-1887401580BD}"/>
              </a:ext>
            </a:extLst>
          </p:cNvPr>
          <p:cNvSpPr txBox="1"/>
          <p:nvPr/>
        </p:nvSpPr>
        <p:spPr>
          <a:xfrm>
            <a:off x="8031163" y="3618111"/>
            <a:ext cx="2254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Victorino Martinez</a:t>
            </a:r>
          </a:p>
        </p:txBody>
      </p:sp>
      <p:sp>
        <p:nvSpPr>
          <p:cNvPr id="11" name="Rectangle: Diagonal Corners Snipped 10">
            <a:extLst>
              <a:ext uri="{FF2B5EF4-FFF2-40B4-BE49-F238E27FC236}">
                <a16:creationId xmlns:a16="http://schemas.microsoft.com/office/drawing/2014/main" id="{D47501E9-7E2A-55AD-CD79-2E4D1493289F}"/>
              </a:ext>
            </a:extLst>
          </p:cNvPr>
          <p:cNvSpPr/>
          <p:nvPr/>
        </p:nvSpPr>
        <p:spPr>
          <a:xfrm>
            <a:off x="736600" y="3987443"/>
            <a:ext cx="3746500" cy="2393275"/>
          </a:xfrm>
          <a:prstGeom prst="snip2DiagRect">
            <a:avLst>
              <a:gd name="adj1" fmla="val 21907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1"/>
                </a:solidFill>
              </a:rPr>
              <a:t>Contributions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Java Programmer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B.O. Design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Servlet Design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JSP Assistant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Documentation Development</a:t>
            </a:r>
          </a:p>
          <a:p>
            <a:pPr algn="ctr"/>
            <a:endParaRPr lang="en-US" dirty="0"/>
          </a:p>
        </p:txBody>
      </p:sp>
      <p:sp>
        <p:nvSpPr>
          <p:cNvPr id="12" name="Rectangle: Diagonal Corners Snipped 11">
            <a:extLst>
              <a:ext uri="{FF2B5EF4-FFF2-40B4-BE49-F238E27FC236}">
                <a16:creationId xmlns:a16="http://schemas.microsoft.com/office/drawing/2014/main" id="{67B4B547-896C-5045-709D-3B89D1C8D9E9}"/>
              </a:ext>
            </a:extLst>
          </p:cNvPr>
          <p:cNvSpPr/>
          <p:nvPr/>
        </p:nvSpPr>
        <p:spPr>
          <a:xfrm>
            <a:off x="7285038" y="3987443"/>
            <a:ext cx="3746500" cy="2393275"/>
          </a:xfrm>
          <a:prstGeom prst="snip2DiagRect">
            <a:avLst>
              <a:gd name="adj1" fmla="val 21907"/>
              <a:gd name="adj2" fmla="val 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u="sng" dirty="0">
              <a:solidFill>
                <a:schemeClr val="bg1"/>
              </a:solidFill>
            </a:endParaRPr>
          </a:p>
          <a:p>
            <a:pPr algn="ctr"/>
            <a:r>
              <a:rPr lang="en-US" u="sng" dirty="0">
                <a:solidFill>
                  <a:schemeClr val="bg1"/>
                </a:solidFill>
              </a:rPr>
              <a:t>Contributions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Java Programmer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Wireframe/Flowchart Design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B.O. Design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Servlet Design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 - Presentation Development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450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2CE031E-EE35-4AA7-9784-80509332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18D62D3-5800-4F4A-95BE-C1A2BB8B2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C9E4F52-5D94-4242-AC69-EE6A23FAB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22CC7C0-D1D6-4FF0-A60C-1AEB9C873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9B43E48-8275-4871-8745-F5CB75CFD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87ED701-F942-4771-8F92-6EFCC2E8E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6F819BF-BEC4-454B-82CF-C7F192640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71EEFC-2B19-814F-8D61-E380DEDE5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136" y="653786"/>
            <a:ext cx="4049690" cy="56673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dirty="0">
                <a:solidFill>
                  <a:srgbClr val="FFC000"/>
                </a:solidFill>
              </a:rPr>
              <a:t>Design Process</a:t>
            </a:r>
          </a:p>
        </p:txBody>
      </p:sp>
      <p:sp useBgFill="1">
        <p:nvSpPr>
          <p:cNvPr id="20" name="Snip Diagonal Corner Rectangle 21">
            <a:extLst>
              <a:ext uri="{FF2B5EF4-FFF2-40B4-BE49-F238E27FC236}">
                <a16:creationId xmlns:a16="http://schemas.microsoft.com/office/drawing/2014/main" id="{79D5C3D0-88DD-405B-A549-4B5C3712E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212" y="641648"/>
            <a:ext cx="6575496" cy="5286838"/>
          </a:xfrm>
          <a:prstGeom prst="snip2DiagRect">
            <a:avLst>
              <a:gd name="adj1" fmla="val 8741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computer screen shot of a computer network&#10;&#10;AI-generated content may be incorrect.">
            <a:extLst>
              <a:ext uri="{FF2B5EF4-FFF2-40B4-BE49-F238E27FC236}">
                <a16:creationId xmlns:a16="http://schemas.microsoft.com/office/drawing/2014/main" id="{88C75666-61E7-69E2-2FAC-55678E2BA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337" y="1003110"/>
            <a:ext cx="6264323" cy="4578823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F51F8-5AAA-91B8-8AA9-C19451BE0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33897" y="1264177"/>
            <a:ext cx="3738941" cy="31427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 3" panose="05040102010807070707" pitchFamily="18" charset="2"/>
              <a:buChar char=""/>
            </a:pPr>
            <a:r>
              <a:rPr lang="en-US" sz="1400" dirty="0">
                <a:solidFill>
                  <a:srgbClr val="0F496F"/>
                </a:solidFill>
              </a:rPr>
              <a:t>A general overview of the design process. This flowchart was made in the beginning of our project life cycle, and was used to provide a guide of how our projects pages would interact with each other. </a:t>
            </a:r>
          </a:p>
          <a:p>
            <a:pPr>
              <a:buFont typeface="Wingdings 3" panose="05040102010807070707" pitchFamily="18" charset="2"/>
              <a:buChar char=""/>
            </a:pPr>
            <a:r>
              <a:rPr lang="en-US" sz="1400" dirty="0">
                <a:solidFill>
                  <a:srgbClr val="0F496F"/>
                </a:solidFill>
              </a:rPr>
              <a:t>Showcasing the path for patient doctor, and administrator interactions was the primary reason for creating this chart</a:t>
            </a:r>
          </a:p>
          <a:p>
            <a:pPr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  <a:p>
            <a:pPr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29E1950-A366-48B7-8DAB-726C0DE58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24123CD-2156-4134-A3FB-C82036B5F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82DAEA8-4DC7-4972-8972-06976C61D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33B16A3-1C35-4E6B-88DA-2A2550F94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06381D1-240B-4A28-88D3-6ACC575DC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C8CFC7B-B818-47F0-AE87-6B34B07D14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989368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512F9CB-A1A0-4043-A103-F6A4B94B6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DBE6588-EE16-4389-857C-86A156D49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7FD48D2-B0A7-413D-B947-AA55AC129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BE668D0-D906-4EEE-B32F-8C028624B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1DE67A3-B8F6-4CFD-A8E0-D15200F23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C6F269C0-E938-4ACE-9291-680DA455A4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1AF433-04CC-A20E-0B79-BAD72D291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28618"/>
            <a:ext cx="5408613" cy="132559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C000"/>
                </a:solidFill>
              </a:rPr>
              <a:t>Object Oriented Analysis/Design</a:t>
            </a:r>
          </a:p>
        </p:txBody>
      </p:sp>
      <p:sp useBgFill="1">
        <p:nvSpPr>
          <p:cNvPr id="47" name="Snip Diagonal Corner Rectangle 6">
            <a:extLst>
              <a:ext uri="{FF2B5EF4-FFF2-40B4-BE49-F238E27FC236}">
                <a16:creationId xmlns:a16="http://schemas.microsoft.com/office/drawing/2014/main" id="{353910D8-86D8-4812-AACB-F5860956E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4977369" cy="5286838"/>
          </a:xfrm>
          <a:prstGeom prst="snip2DiagRect">
            <a:avLst>
              <a:gd name="adj1" fmla="val 976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black screen with white text&#10;&#10;AI-generated content may be incorrect.">
            <a:extLst>
              <a:ext uri="{FF2B5EF4-FFF2-40B4-BE49-F238E27FC236}">
                <a16:creationId xmlns:a16="http://schemas.microsoft.com/office/drawing/2014/main" id="{C08A6996-4702-CC10-4A4C-BFE4DEBCD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104" y="950439"/>
            <a:ext cx="4459066" cy="4699733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B0DDB13E-0746-49BA-B832-3DBEF6AB5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675ABE57-032A-4BDB-8DA5-921E3A265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1CBD4F3-E4C6-4345-B5B9-225E609D3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AD7E20A-1B41-40E2-9927-FD6E3E09D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42C5E4E-9C9A-4C8F-A06F-0C25A124E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4382779-711D-4169-BCDC-A353BB9E7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BA49871-9EA0-3E28-4A4B-7939A4399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10141" y="1962676"/>
            <a:ext cx="5344199" cy="394488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 3" panose="05040102010807070707" pitchFamily="18" charset="2"/>
              <a:buChar char=""/>
            </a:pPr>
            <a:r>
              <a:rPr lang="en-US" sz="1400" dirty="0">
                <a:solidFill>
                  <a:srgbClr val="0F496F"/>
                </a:solidFill>
              </a:rPr>
              <a:t>Here is our initial plan regarding how our objects would be designed and laid out.</a:t>
            </a:r>
          </a:p>
          <a:p>
            <a:pPr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  <a:p>
            <a:pPr>
              <a:buFont typeface="Wingdings 3" panose="05040102010807070707" pitchFamily="18" charset="2"/>
              <a:buChar char=""/>
            </a:pPr>
            <a:endParaRPr lang="en-US" sz="1200" dirty="0">
              <a:solidFill>
                <a:srgbClr val="0F496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025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4BB62-01A9-B243-0E60-A655E8628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2112" y="4658782"/>
            <a:ext cx="8534400" cy="1507067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Logo Concepts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9B3F4-EE98-5EE7-CE72-4C63DFF777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5946" y="1802966"/>
            <a:ext cx="4384249" cy="457200"/>
          </a:xfrm>
        </p:spPr>
        <p:txBody>
          <a:bodyPr>
            <a:normAutofit fontScale="92500"/>
          </a:bodyPr>
          <a:lstStyle/>
          <a:p>
            <a:r>
              <a:rPr lang="en-US" dirty="0"/>
              <a:t>This was used as the final design of our logo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27851B8-0557-F712-C93E-A8C1E7818506}"/>
              </a:ext>
            </a:extLst>
          </p:cNvPr>
          <p:cNvSpPr txBox="1">
            <a:spLocks/>
          </p:cNvSpPr>
          <p:nvPr/>
        </p:nvSpPr>
        <p:spPr>
          <a:xfrm>
            <a:off x="5856122" y="3543300"/>
            <a:ext cx="5022280" cy="457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Tx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Tx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Tx/>
              <a:buNone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Tx/>
              <a:buNone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Tx/>
              <a:buNone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Here we have our initial prototypes of your logo</a:t>
            </a:r>
          </a:p>
        </p:txBody>
      </p:sp>
      <p:pic>
        <p:nvPicPr>
          <p:cNvPr id="17" name="Picture 16" descr="A blue circle with white letters and a blue background&#10;&#10;AI-generated content may be incorrect.">
            <a:extLst>
              <a:ext uri="{FF2B5EF4-FFF2-40B4-BE49-F238E27FC236}">
                <a16:creationId xmlns:a16="http://schemas.microsoft.com/office/drawing/2014/main" id="{B36CD031-33F6-F4E5-9890-3F286783A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100" y="2260166"/>
            <a:ext cx="2219325" cy="2219325"/>
          </a:xfrm>
          <a:prstGeom prst="rect">
            <a:avLst/>
          </a:prstGeom>
        </p:spPr>
      </p:pic>
      <p:pic>
        <p:nvPicPr>
          <p:cNvPr id="19" name="Picture 18" descr="A blue circle with white and yellow letters and a letter c&#10;&#10;AI-generated content may be incorrect.">
            <a:extLst>
              <a:ext uri="{FF2B5EF4-FFF2-40B4-BE49-F238E27FC236}">
                <a16:creationId xmlns:a16="http://schemas.microsoft.com/office/drawing/2014/main" id="{BADD7DC4-95A2-F395-84D0-0F95B6B65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800" y="139700"/>
            <a:ext cx="6830704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93880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75</TotalTime>
  <Words>202</Words>
  <Application>Microsoft Office PowerPoint</Application>
  <PresentationFormat>Widescreen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Century Gothic</vt:lpstr>
      <vt:lpstr>Wingdings 3</vt:lpstr>
      <vt:lpstr>Slice</vt:lpstr>
      <vt:lpstr>Chiropractic Website</vt:lpstr>
      <vt:lpstr>CTc Development Team Members</vt:lpstr>
      <vt:lpstr>PowerPoint Presentation</vt:lpstr>
      <vt:lpstr>Design Process</vt:lpstr>
      <vt:lpstr>Object Oriented Analysis/Design</vt:lpstr>
      <vt:lpstr>Logo Concepts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Victor Martinez</dc:creator>
  <cp:lastModifiedBy>Victor Martinez</cp:lastModifiedBy>
  <cp:revision>1</cp:revision>
  <dcterms:created xsi:type="dcterms:W3CDTF">2025-04-23T19:22:52Z</dcterms:created>
  <dcterms:modified xsi:type="dcterms:W3CDTF">2025-04-26T19:55:03Z</dcterms:modified>
</cp:coreProperties>
</file>

<file path=docProps/thumbnail.jpeg>
</file>